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ctrTitle"/>
          </p:nvPr>
        </p:nvSpPr>
        <p:spPr>
          <a:xfrm>
            <a:off x="685800" y="9144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 Engineering Approach to Public Speaking</a:t>
            </a:r>
            <a:endParaRPr/>
          </a:p>
        </p:txBody>
      </p:sp>
      <p:sp>
        <p:nvSpPr>
          <p:cNvPr id="28" name="Google Shape;28;p4"/>
          <p:cNvSpPr txBox="1"/>
          <p:nvPr>
            <p:ph idx="1" type="subTitle"/>
          </p:nvPr>
        </p:nvSpPr>
        <p:spPr>
          <a:xfrm>
            <a:off x="1295400" y="2667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Philip Lew and Brian Gaudreau</a:t>
            </a:r>
            <a:endParaRPr/>
          </a:p>
        </p:txBody>
      </p:sp>
      <p:pic>
        <p:nvPicPr>
          <p:cNvPr descr="OnTheRoad-small1.jpg" id="29" name="Google Shape;2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200" y="3581400"/>
            <a:ext cx="51054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Getting Started</a:t>
            </a:r>
            <a:endParaRPr/>
          </a:p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heard my secret, others have theirs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Run into the room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Meeting people as they enter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Warm ups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Body</a:t>
            </a:r>
            <a:endParaRPr/>
          </a:p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Eye contact and connection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Gestures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Voice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Techniques</a:t>
            </a:r>
            <a:endParaRPr/>
          </a:p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Engage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Tell a story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all in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Structure</a:t>
            </a:r>
            <a:endParaRPr/>
          </a:p>
        </p:txBody>
      </p:sp>
      <p:sp>
        <p:nvSpPr>
          <p:cNvPr id="53" name="Google Shape;53;p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1, 2, 3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room, anchoring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Statement, story/example, closing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Easy Topics for Today</a:t>
            </a:r>
            <a:endParaRPr/>
          </a:p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favorite food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favorite book or recent book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favorite childhood memory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 message/story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“Do not regret getting older, it is a privilege denied to many”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“Hope changes everything”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favorite place to visit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favorite restaurant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 got to PNSQC and my experience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 got into software testing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What’s the most valuable thing I learned at PNSQC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